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65" r:id="rId4"/>
    <p:sldId id="267" r:id="rId5"/>
    <p:sldId id="257" r:id="rId6"/>
    <p:sldId id="272" r:id="rId7"/>
    <p:sldId id="282" r:id="rId8"/>
    <p:sldId id="260" r:id="rId9"/>
    <p:sldId id="273" r:id="rId10"/>
    <p:sldId id="275" r:id="rId11"/>
    <p:sldId id="276" r:id="rId12"/>
    <p:sldId id="278" r:id="rId13"/>
    <p:sldId id="279" r:id="rId14"/>
    <p:sldId id="261" r:id="rId15"/>
    <p:sldId id="262" r:id="rId16"/>
    <p:sldId id="280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 работ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е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Центра правовой информации Олонецкой национальной библиотеки и проблемах обнародования муниципальных  правовых  актов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Для презентации\P101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429328" cy="2954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Дебаты</a:t>
            </a:r>
            <a:endParaRPr lang="ru-RU" dirty="0"/>
          </a:p>
        </p:txBody>
      </p:sp>
      <p:pic>
        <p:nvPicPr>
          <p:cNvPr id="9219" name="Picture 3" descr="H:\Для презентации\P101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71876"/>
            <a:ext cx="4733924" cy="3157491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записать\P101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1142984"/>
            <a:ext cx="4069977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Для презентации\P5161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2826550" cy="3768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Встречи с представителями власти и общественности</a:t>
            </a:r>
            <a:endParaRPr lang="ru-RU" dirty="0"/>
          </a:p>
        </p:txBody>
      </p:sp>
      <p:pic>
        <p:nvPicPr>
          <p:cNvPr id="10243" name="Picture 3" descr="H:\Для презентации\Выборы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4214842" cy="3161454"/>
          </a:xfrm>
          <a:prstGeom prst="rect">
            <a:avLst/>
          </a:prstGeom>
          <a:noFill/>
        </p:spPr>
      </p:pic>
      <p:pic>
        <p:nvPicPr>
          <p:cNvPr id="10244" name="Picture 4" descr="H:\Для презентации\Жданова 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429132"/>
            <a:ext cx="1643074" cy="2211327"/>
          </a:xfrm>
          <a:prstGeom prst="rect">
            <a:avLst/>
          </a:prstGeom>
          <a:noFill/>
        </p:spPr>
      </p:pic>
      <p:pic>
        <p:nvPicPr>
          <p:cNvPr id="7" name="Рисунок 6" descr="http://blog.pravo.ru/uploads/images/00/77/82/2012/10/16/1d6c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8" y="5072074"/>
            <a:ext cx="1238242" cy="157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Для презентации\ЦПИ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357298"/>
            <a:ext cx="4573107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Книжные выставки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1571612"/>
            <a:ext cx="3143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Коммунальный ликбез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Строго указано (мониторинг новых указов Президента)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Наши деньги, наши права 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Три кило справедливости (Доклад Уполномоченного по правам человека РФ за 2011 год)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Народ хочет знать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Для презентации\Осенины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71958">
            <a:off x="1163382" y="739700"/>
            <a:ext cx="3028186" cy="51192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выставки</a:t>
            </a:r>
            <a:endParaRPr lang="ru-RU" dirty="0"/>
          </a:p>
        </p:txBody>
      </p:sp>
      <p:pic>
        <p:nvPicPr>
          <p:cNvPr id="5" name="Picture 3" descr="H:\Для презентации\Осенины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845"/>
            <a:ext cx="3714776" cy="60458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Для презентации\статья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21250071">
            <a:off x="2297767" y="1635576"/>
            <a:ext cx="1489501" cy="452596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Информирование через СМИ</a:t>
            </a:r>
            <a:endParaRPr lang="ru-RU" dirty="0"/>
          </a:p>
        </p:txBody>
      </p:sp>
      <p:pic>
        <p:nvPicPr>
          <p:cNvPr id="12291" name="Picture 3" descr="H:\Для презентации\стат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2490230" cy="501967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Формирование  правосознания  молодёжи актуальная  задача сегодняшнего  дня.  Понимая  важность формирования  правовой  культуры  у молодежи,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ЦПИ уделяет большое внимание работе с этой аудиторией.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молодежью</a:t>
            </a:r>
            <a:endParaRPr lang="ru-RU" dirty="0"/>
          </a:p>
        </p:txBody>
      </p:sp>
      <p:pic>
        <p:nvPicPr>
          <p:cNvPr id="4" name="Picture 7" descr="C:\Documents and Settings\Admin\Рабочий стол\записать\P101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86190"/>
            <a:ext cx="4178633" cy="27871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457200" y="4500570"/>
            <a:ext cx="114272" cy="15067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День молодого избирателя </a:t>
            </a:r>
            <a:r>
              <a:rPr lang="ru-RU" sz="3600" dirty="0" smtClean="0"/>
              <a:t>2014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>«Ты – будущий избиратель!»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442913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Ильина Т.А., руководитель ЦПИ, представила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выставку "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Избирательное право для всех и для каждого".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7416" name="Picture 8" descr="C:\Documents and Settings\Admin\Рабочий стол\записать\P101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429132"/>
            <a:ext cx="1500198" cy="2249198"/>
          </a:xfrm>
          <a:prstGeom prst="rect">
            <a:avLst/>
          </a:prstGeom>
          <a:noFill/>
        </p:spPr>
      </p:pic>
      <p:pic>
        <p:nvPicPr>
          <p:cNvPr id="17417" name="Picture 9" descr="C:\Documents and Settings\Admin\Рабочий стол\записать\P101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840478" cy="2561569"/>
          </a:xfrm>
          <a:prstGeom prst="rect">
            <a:avLst/>
          </a:prstGeom>
          <a:noFill/>
        </p:spPr>
      </p:pic>
      <p:pic>
        <p:nvPicPr>
          <p:cNvPr id="17418" name="Picture 10" descr="C:\Documents and Settings\Admin\Рабочий стол\записать\P101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00174"/>
            <a:ext cx="4286280" cy="28589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214942" y="1481329"/>
            <a:ext cx="3471858" cy="17333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молодого избирателя 2013</a:t>
            </a:r>
            <a:endParaRPr lang="ru-RU" dirty="0"/>
          </a:p>
        </p:txBody>
      </p:sp>
      <p:pic>
        <p:nvPicPr>
          <p:cNvPr id="8195" name="Picture 3" descr="H:\Для презентации\P101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876668" cy="2585707"/>
          </a:xfrm>
          <a:prstGeom prst="rect">
            <a:avLst/>
          </a:prstGeom>
          <a:noFill/>
        </p:spPr>
      </p:pic>
      <p:pic>
        <p:nvPicPr>
          <p:cNvPr id="8196" name="Picture 4" descr="H:\Для презентации\P101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876668" cy="2585707"/>
          </a:xfrm>
          <a:prstGeom prst="rect">
            <a:avLst/>
          </a:prstGeom>
          <a:noFill/>
        </p:spPr>
      </p:pic>
      <p:pic>
        <p:nvPicPr>
          <p:cNvPr id="8197" name="Picture 5" descr="H:\Для презентации\стать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4029221" cy="150019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День избирателя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500174"/>
            <a:ext cx="2425898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ля презентации\День здоровья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8036776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ЦПИ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00108"/>
            <a:ext cx="6929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Право на информацию – одно  из основных прав человека.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Центр  правовой  информации  –  это среда, где  пользователи  имеют  свободный  доступ  к официальной нормативной правовой информации.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Главная  цель  ЦПИ  –  сделать  правовую муниципальную информацию  максимально  доступной  для  всего населения.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1650991" cy="5000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85786" y="642918"/>
            <a:ext cx="3365503" cy="541180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/>
              <a:t>1998</a:t>
            </a:r>
            <a:r>
              <a:rPr lang="ru-RU" dirty="0" smtClean="0"/>
              <a:t>  – сбор документов МСУ в библиотеке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2002</a:t>
            </a:r>
            <a:r>
              <a:rPr lang="ru-RU" dirty="0" smtClean="0"/>
              <a:t> – Договор о сотрудничестве с компанией «</a:t>
            </a:r>
            <a:r>
              <a:rPr lang="ru-RU" dirty="0" err="1" smtClean="0"/>
              <a:t>КонсультантПлюс</a:t>
            </a:r>
            <a:r>
              <a:rPr lang="ru-RU" dirty="0" smtClean="0"/>
              <a:t>»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2003 </a:t>
            </a:r>
            <a:r>
              <a:rPr lang="ru-RU" dirty="0" smtClean="0"/>
              <a:t>– создан ЦПИ в Олонецкой национальной библиотеке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2006</a:t>
            </a:r>
            <a:r>
              <a:rPr lang="ru-RU" dirty="0" smtClean="0"/>
              <a:t> – районная целевая программа</a:t>
            </a:r>
          </a:p>
          <a:p>
            <a:pPr algn="l"/>
            <a:r>
              <a:rPr lang="ru-RU" dirty="0" smtClean="0"/>
              <a:t>«Информационно-правовое</a:t>
            </a:r>
          </a:p>
          <a:p>
            <a:pPr algn="l"/>
            <a:r>
              <a:rPr lang="ru-RU" dirty="0" smtClean="0"/>
              <a:t>обеспечение  населения</a:t>
            </a:r>
          </a:p>
          <a:p>
            <a:pPr algn="l"/>
            <a:r>
              <a:rPr lang="ru-RU" dirty="0" smtClean="0"/>
              <a:t>и органов местного самоуправления</a:t>
            </a:r>
          </a:p>
          <a:p>
            <a:pPr algn="l"/>
            <a:r>
              <a:rPr lang="ru-RU" dirty="0" smtClean="0"/>
              <a:t>на 2006 – 2009 годы»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2011</a:t>
            </a:r>
            <a:r>
              <a:rPr lang="ru-RU" dirty="0" smtClean="0"/>
              <a:t> – решение Совета </a:t>
            </a:r>
            <a:r>
              <a:rPr lang="ru-RU" dirty="0" err="1" smtClean="0"/>
              <a:t>Олонецкого</a:t>
            </a:r>
            <a:r>
              <a:rPr lang="ru-RU" dirty="0" smtClean="0"/>
              <a:t> национального муниципального района «Об обнародовании нормативных правовых актов </a:t>
            </a:r>
            <a:r>
              <a:rPr lang="ru-RU" dirty="0" err="1" smtClean="0"/>
              <a:t>Олонецкого</a:t>
            </a:r>
            <a:r>
              <a:rPr lang="ru-RU" dirty="0" smtClean="0"/>
              <a:t> национального муниципального района»</a:t>
            </a:r>
          </a:p>
          <a:p>
            <a:endParaRPr lang="ru-RU" dirty="0"/>
          </a:p>
        </p:txBody>
      </p:sp>
      <p:pic>
        <p:nvPicPr>
          <p:cNvPr id="3074" name="Picture 2" descr="H:\Для презентации\День здоровья\P101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928670"/>
            <a:ext cx="334416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Консультант Плюс	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</a:t>
            </a:r>
            <a:r>
              <a:rPr lang="ru-RU" sz="2600" dirty="0" err="1" smtClean="0">
                <a:solidFill>
                  <a:schemeClr val="bg2">
                    <a:lumMod val="25000"/>
                  </a:schemeClr>
                </a:solidFill>
              </a:rPr>
              <a:t>ВерсияПроф</a:t>
            </a:r>
            <a:endParaRPr lang="ru-RU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Судебная практика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</a:t>
            </a:r>
            <a:r>
              <a:rPr lang="ru-RU" sz="2600" dirty="0" err="1" smtClean="0">
                <a:solidFill>
                  <a:schemeClr val="bg2">
                    <a:lumMod val="25000"/>
                  </a:schemeClr>
                </a:solidFill>
              </a:rPr>
              <a:t>МедицинаФармацевтика</a:t>
            </a:r>
            <a:endParaRPr lang="ru-RU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Комментарии Законодательства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Деловые бумаги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Собрание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законодательства Российской Федерации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Российская газета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Собрание законодательства Республики Карелия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Карелия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Олония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Информационные ресурсы :	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Для презентации\Энциклопедия Местного Самоуправления_files\lo-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09964">
            <a:off x="920305" y="2372042"/>
            <a:ext cx="1537741" cy="2176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Доступ к электронным версиям журналов и газете</a:t>
            </a:r>
            <a:endParaRPr lang="ru-RU" dirty="0"/>
          </a:p>
        </p:txBody>
      </p:sp>
      <p:pic>
        <p:nvPicPr>
          <p:cNvPr id="6147" name="Picture 3" descr="H:\Для презентации\Энциклопедия Местного Самоуправления_files\me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4267">
            <a:off x="2629571" y="1784711"/>
            <a:ext cx="1546701" cy="2188975"/>
          </a:xfrm>
          <a:prstGeom prst="rect">
            <a:avLst/>
          </a:prstGeom>
          <a:noFill/>
        </p:spPr>
      </p:pic>
      <p:pic>
        <p:nvPicPr>
          <p:cNvPr id="6148" name="Picture 4" descr="H:\Для презентации\Энциклопедия Местного Самоуправления_files\ml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7294">
            <a:off x="4564554" y="1718994"/>
            <a:ext cx="1552062" cy="2196562"/>
          </a:xfrm>
          <a:prstGeom prst="rect">
            <a:avLst/>
          </a:prstGeom>
          <a:noFill/>
        </p:spPr>
      </p:pic>
      <p:pic>
        <p:nvPicPr>
          <p:cNvPr id="6149" name="Picture 5" descr="H:\Для презентации\Энциклопедия Местного Самоуправления_files\ms-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8241">
            <a:off x="6549302" y="2345884"/>
            <a:ext cx="1672434" cy="2366920"/>
          </a:xfrm>
          <a:prstGeom prst="rect">
            <a:avLst/>
          </a:prstGeom>
          <a:noFill/>
        </p:spPr>
      </p:pic>
      <p:pic>
        <p:nvPicPr>
          <p:cNvPr id="6150" name="Picture 6" descr="H:\Для презентации\Энциклопедия Местного Самоуправления_files\msu-1303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4987">
            <a:off x="4445573" y="4283388"/>
            <a:ext cx="1651568" cy="2337389"/>
          </a:xfrm>
          <a:prstGeom prst="rect">
            <a:avLst/>
          </a:prstGeom>
          <a:noFill/>
        </p:spPr>
      </p:pic>
      <p:pic>
        <p:nvPicPr>
          <p:cNvPr id="6151" name="Picture 7" descr="H:\Для презентации\Энциклопедия Местного Самоуправления_files\um-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4650">
            <a:off x="2690496" y="4218786"/>
            <a:ext cx="1654273" cy="23412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Администрацией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Олонецкого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национального муниципального района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Районным Советом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Администрацией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Олонецкого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городского поселения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Городским Советом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Территориальной избирательной комиссией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Олонецкого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района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НКО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Общественным советом при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 МВД РФ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Олонецкий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и др.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ЦПИ сотрудничает с </a:t>
            </a:r>
            <a:endParaRPr lang="ru-RU" dirty="0"/>
          </a:p>
        </p:txBody>
      </p:sp>
      <p:pic>
        <p:nvPicPr>
          <p:cNvPr id="36866" name="Picture 2" descr="C:\Documents and Settings\Admin\Рабочий стол\записать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14752"/>
            <a:ext cx="3414017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Коллективное информирование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Индивидуальное информирование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Массовое информирование</a:t>
            </a:r>
          </a:p>
          <a:p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Библиодайджесты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, тематические папки и др.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Информационное обслуживание </a:t>
            </a:r>
            <a:endParaRPr lang="ru-RU" dirty="0"/>
          </a:p>
        </p:txBody>
      </p:sp>
      <p:pic>
        <p:nvPicPr>
          <p:cNvPr id="21506" name="Picture 2" descr="C:\Documents and Settings\Admin\Рабочий стол\записат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5560">
            <a:off x="1382315" y="3814020"/>
            <a:ext cx="2102322" cy="2940954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записать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214578" cy="3035780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записать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9849">
            <a:off x="5706445" y="3679851"/>
            <a:ext cx="2101054" cy="28763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Для презентации\1. Генеральный пл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830621" cy="34115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Публичные слушания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292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О работе Центра правовой информации Олонецкой национальной библиотеки и проблемах обнародования муниципальных  правовых  актов</vt:lpstr>
      <vt:lpstr>                        ЦПИ</vt:lpstr>
      <vt:lpstr>Презентация PowerPoint</vt:lpstr>
      <vt:lpstr> </vt:lpstr>
      <vt:lpstr> Информационные ресурсы :  </vt:lpstr>
      <vt:lpstr>Доступ к электронным версиям журналов и газете</vt:lpstr>
      <vt:lpstr>ЦПИ сотрудничает с </vt:lpstr>
      <vt:lpstr>Информационное обслуживание </vt:lpstr>
      <vt:lpstr>Публичные слушания</vt:lpstr>
      <vt:lpstr>Дебаты</vt:lpstr>
      <vt:lpstr>Встречи с представителями власти и общественности</vt:lpstr>
      <vt:lpstr>Книжные выставки</vt:lpstr>
      <vt:lpstr>выставки</vt:lpstr>
      <vt:lpstr>Информирование через СМИ</vt:lpstr>
      <vt:lpstr>Работа с молодежью</vt:lpstr>
      <vt:lpstr>День молодого избирателя 2014 «Ты – будущий избиратель!» </vt:lpstr>
      <vt:lpstr>День молодого избирателя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ЦПИ Олонецкой национальной библиотеки</dc:title>
  <cp:lastModifiedBy>user</cp:lastModifiedBy>
  <cp:revision>32</cp:revision>
  <dcterms:modified xsi:type="dcterms:W3CDTF">2015-04-23T07:29:29Z</dcterms:modified>
</cp:coreProperties>
</file>