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0"/>
  </p:notesMasterIdLst>
  <p:sldIdLst>
    <p:sldId id="288" r:id="rId2"/>
    <p:sldId id="256" r:id="rId3"/>
    <p:sldId id="265" r:id="rId4"/>
    <p:sldId id="258" r:id="rId5"/>
    <p:sldId id="259" r:id="rId6"/>
    <p:sldId id="260" r:id="rId7"/>
    <p:sldId id="262" r:id="rId8"/>
    <p:sldId id="266" r:id="rId9"/>
    <p:sldId id="268" r:id="rId10"/>
    <p:sldId id="267" r:id="rId11"/>
    <p:sldId id="261" r:id="rId12"/>
    <p:sldId id="263" r:id="rId13"/>
    <p:sldId id="281" r:id="rId14"/>
    <p:sldId id="282" r:id="rId15"/>
    <p:sldId id="283" r:id="rId16"/>
    <p:sldId id="269" r:id="rId17"/>
    <p:sldId id="271" r:id="rId18"/>
    <p:sldId id="287" r:id="rId19"/>
    <p:sldId id="284" r:id="rId20"/>
    <p:sldId id="273" r:id="rId21"/>
    <p:sldId id="274" r:id="rId22"/>
    <p:sldId id="275" r:id="rId23"/>
    <p:sldId id="285" r:id="rId24"/>
    <p:sldId id="279" r:id="rId25"/>
    <p:sldId id="276" r:id="rId26"/>
    <p:sldId id="272" r:id="rId27"/>
    <p:sldId id="277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680000"/>
    <a:srgbClr val="332C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4649F-30F8-4B7C-90B1-377CECDA404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B2B07-9688-431D-A926-74AF757AD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048" y="913722"/>
            <a:ext cx="4429905" cy="3133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45400" y="4352251"/>
            <a:ext cx="4771087" cy="3478167"/>
          </a:xfrm>
        </p:spPr>
        <p:txBody>
          <a:bodyPr/>
          <a:lstStyle/>
          <a:p>
            <a:endParaRPr lang="ru-RU" sz="2100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048" y="913722"/>
            <a:ext cx="4429905" cy="3133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45400" y="4352251"/>
            <a:ext cx="4771087" cy="3478167"/>
          </a:xfrm>
        </p:spPr>
        <p:txBody>
          <a:bodyPr/>
          <a:lstStyle/>
          <a:p>
            <a:endParaRPr lang="ru-RU" sz="2100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01052" y="914109"/>
            <a:ext cx="4055538" cy="31336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45400" y="4352251"/>
            <a:ext cx="4771087" cy="3478167"/>
          </a:xfrm>
        </p:spPr>
        <p:txBody>
          <a:bodyPr/>
          <a:lstStyle/>
          <a:p>
            <a:endParaRPr lang="ru-RU" sz="2100" dirty="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635071-835C-409F-8F62-6DF7D6AF16BC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98E753-2890-4960-B005-5AFFE53F3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Pesni-chechenskoy-voyni-C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6;&#1077;&#1083;&#1072;&#1082;&#1089;%20-%20&#1057;&#1087;&#1086;&#1082;&#1086;&#1081;&#1085;&#1072;&#1103;%20&#1052;&#1091;&#1079;&#1099;&#1082;&#1072;%20-%20&#1043;&#1088;&#1091;&#1089;&#1090;&#1085;&#1072;&#1103;%20&#1052;&#1091;&#1079;&#1099;&#1082;&#1072;%20&#1041;&#1077;&#1079;%20&#1057;&#1083;&#1086;&#1074;%20%5b&#1089;%20&#1089;&#1072;&#1081;&#1090;&#1072;%20www.ololo.fm%5d.mp3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6;&#1077;&#1083;&#1072;&#1082;&#1089;%20-%20&#1057;&#1087;&#1086;&#1082;&#1086;&#1081;&#1085;&#1072;&#1103;%20&#1052;&#1091;&#1079;&#1099;&#1082;&#1072;%20-%20&#1043;&#1088;&#1091;&#1089;&#1090;&#1085;&#1072;&#1103;%20&#1052;&#1091;&#1079;&#1099;&#1082;&#1072;%20&#1041;&#1077;&#1079;%20&#1057;&#1083;&#1086;&#1074;%20%5b&#1089;%20&#1089;&#1072;&#1081;&#1090;&#1072;%20www.ololo.fm%5d.mp3" TargetMode="Externa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6;&#1077;&#1083;&#1072;&#1082;&#1089;%20-%20&#1057;&#1087;&#1086;&#1082;&#1086;&#1081;&#1085;&#1072;&#1103;%20&#1052;&#1091;&#1079;&#1099;&#1082;&#1072;%20-%20&#1043;&#1088;&#1091;&#1089;&#1090;&#1085;&#1072;&#1103;%20&#1052;&#1091;&#1079;&#1099;&#1082;&#1072;%20&#1041;&#1077;&#1079;%20&#1057;&#1083;&#1086;&#1074;%20%5b&#1089;%20&#1089;&#1072;&#1081;&#1090;&#1072;%20www.ololo.fm%5d.mp3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57166"/>
            <a:ext cx="8096307" cy="6072230"/>
          </a:xfrm>
          <a:prstGeom prst="rect">
            <a:avLst/>
          </a:prstGeom>
          <a:noFill/>
        </p:spPr>
      </p:pic>
      <p:pic>
        <p:nvPicPr>
          <p:cNvPr id="5" name="Pesni-chechenskoy-voyni-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285720" y="-1214470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38576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августа 1996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подписано Хасавюртовское соглашение –</a:t>
            </a:r>
          </a:p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Масхадов и А. Лебедь. Окончание первой  чеченской войны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2" y="1714488"/>
            <a:ext cx="5500688" cy="407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357158" y="-1143032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680000"/>
                </a:solidFill>
              </a:rPr>
              <a:t>Уничтоженная российская БМП в Грозном, январь 1995 года.</a:t>
            </a:r>
            <a:br>
              <a:rPr lang="ru-RU" sz="3600" dirty="0" smtClean="0">
                <a:solidFill>
                  <a:srgbClr val="68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921493" cy="4738508"/>
          </a:xfrm>
          <a:prstGeom prst="rect">
            <a:avLst/>
          </a:prstGeom>
          <a:noFill/>
          <a:ln w="76200" cmpd="dbl">
            <a:solidFill>
              <a:srgbClr val="680000"/>
            </a:solidFill>
            <a:prstDash val="lgDashDotDot"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285720" y="-1214470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47489279_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786526" cy="2714644"/>
          </a:xfrm>
        </p:spPr>
      </p:pic>
      <p:sp>
        <p:nvSpPr>
          <p:cNvPr id="6" name="TextBox 5"/>
          <p:cNvSpPr txBox="1"/>
          <p:nvPr/>
        </p:nvSpPr>
        <p:spPr>
          <a:xfrm>
            <a:off x="714348" y="314324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здание ГОВД</a:t>
            </a:r>
          </a:p>
        </p:txBody>
      </p:sp>
      <p:pic>
        <p:nvPicPr>
          <p:cNvPr id="7" name="Рисунок 6" descr="67872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214422"/>
            <a:ext cx="4357603" cy="2979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3570" y="435769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Городская больница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081890" y="326585"/>
            <a:ext cx="4734992" cy="326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89827" y="3265855"/>
            <a:ext cx="4245165" cy="326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346297" y="4408904"/>
            <a:ext cx="3307309" cy="195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349606" y="4401108"/>
            <a:ext cx="3307309" cy="195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16378" y="489878"/>
            <a:ext cx="7673953" cy="587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13573" y="512673"/>
            <a:ext cx="7673953" cy="587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88095" y="3102562"/>
            <a:ext cx="3428787" cy="359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26551" y="489878"/>
            <a:ext cx="4734992" cy="277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357166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июня 2004 года вступил в силу объявленный Госдумой России акт амнистии.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1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329957"/>
            <a:ext cx="5090563" cy="352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35387298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429155" cy="629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2014-12-09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5203"/>
            <a:ext cx="5072098" cy="676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Авксентьев</a:t>
            </a:r>
            <a:r>
              <a:rPr lang="ru-RU" dirty="0" smtClean="0"/>
              <a:t> Иван Александрович</a:t>
            </a:r>
            <a:br>
              <a:rPr lang="ru-RU" dirty="0" smtClean="0"/>
            </a:br>
            <a:r>
              <a:rPr lang="ru-RU" dirty="0" smtClean="0"/>
              <a:t>1981-2000 годы</a:t>
            </a:r>
            <a:endParaRPr lang="ru-RU" dirty="0"/>
          </a:p>
        </p:txBody>
      </p:sp>
      <p:pic>
        <p:nvPicPr>
          <p:cNvPr id="40962" name="Picture 2" descr="F:\из книги памяти\Авксентье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460625"/>
            <a:ext cx="3714776" cy="5403311"/>
          </a:xfrm>
          <a:prstGeom prst="rect">
            <a:avLst/>
          </a:prstGeom>
          <a:noFill/>
        </p:spPr>
      </p:pic>
      <p:pic>
        <p:nvPicPr>
          <p:cNvPr id="4" name="Релакс - Спокойная Музыка - Грустная Музыка Без Слов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0" y="-1500222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E60000"/>
                </a:solidFill>
              </a:rPr>
              <a:t>ПЕРВАЯ ЧЕЧЕНСКАЯ ВОЙНА</a:t>
            </a:r>
            <a:endParaRPr lang="ru-RU" dirty="0">
              <a:solidFill>
                <a:srgbClr val="E6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000372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680000"/>
                </a:solidFill>
              </a:rPr>
              <a:t>(11.12.1994г. – 31.08.1996г.)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08" y="21429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Морозов Денис Александрович</a:t>
            </a:r>
            <a:br>
              <a:rPr lang="ru-RU" dirty="0" smtClean="0"/>
            </a:br>
            <a:r>
              <a:rPr lang="ru-RU" dirty="0" smtClean="0"/>
              <a:t>1981-2000 годы</a:t>
            </a:r>
            <a:endParaRPr lang="ru-RU" dirty="0"/>
          </a:p>
        </p:txBody>
      </p:sp>
      <p:pic>
        <p:nvPicPr>
          <p:cNvPr id="7169" name="Picture 1" descr="F:\из книги памяти\Морозо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460107"/>
            <a:ext cx="3786214" cy="5288033"/>
          </a:xfrm>
          <a:prstGeom prst="rect">
            <a:avLst/>
          </a:prstGeom>
          <a:noFill/>
        </p:spPr>
      </p:pic>
      <p:pic>
        <p:nvPicPr>
          <p:cNvPr id="4" name="Релакс - Спокойная Музыка - Грустная Музыка Без Слов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Пеккоев</a:t>
            </a:r>
            <a:r>
              <a:rPr lang="ru-RU" dirty="0" smtClean="0"/>
              <a:t> Алексей Анатольевич</a:t>
            </a:r>
            <a:br>
              <a:rPr lang="ru-RU" dirty="0" smtClean="0"/>
            </a:br>
            <a:r>
              <a:rPr lang="ru-RU" dirty="0" smtClean="0"/>
              <a:t>1981-2000 годы</a:t>
            </a:r>
            <a:endParaRPr lang="ru-RU" dirty="0"/>
          </a:p>
        </p:txBody>
      </p:sp>
      <p:pic>
        <p:nvPicPr>
          <p:cNvPr id="6145" name="Picture 1" descr="F:\из книги памяти\Пеккое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41289"/>
            <a:ext cx="4786346" cy="5431696"/>
          </a:xfrm>
          <a:prstGeom prst="rect">
            <a:avLst/>
          </a:prstGeom>
          <a:noFill/>
        </p:spPr>
      </p:pic>
      <p:pic>
        <p:nvPicPr>
          <p:cNvPr id="4" name="Релакс - Спокойная Музыка - Грустная Музыка Без Слов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0936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За 1994-1995 гг. в Чеченской войне участвовали около 700 карельских призывников. Многие получили ранения, контузии, 7 человек стали инвалидами, 32 – погибли.</a:t>
            </a:r>
          </a:p>
          <a:p>
            <a:endParaRPr lang="ru-RU" dirty="0"/>
          </a:p>
        </p:txBody>
      </p:sp>
      <p:pic>
        <p:nvPicPr>
          <p:cNvPr id="2050" name="Picture 2" descr="C:\Users\User\Desktop\62707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86124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Приблизительно за всю чеченскую войну погибло около 100 тысяч мирных жителей, около 3 тысяч федеральных солдат и офицеров.</a:t>
            </a:r>
            <a:endParaRPr lang="ru-RU" dirty="0"/>
          </a:p>
        </p:txBody>
      </p:sp>
      <p:pic>
        <p:nvPicPr>
          <p:cNvPr id="1026" name="Picture 2" descr="C:\Users\User\Desktop\0_9a2ed_bee34b5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000528" cy="2694106"/>
          </a:xfrm>
          <a:prstGeom prst="rect">
            <a:avLst/>
          </a:prstGeom>
          <a:noFill/>
        </p:spPr>
      </p:pic>
      <p:pic>
        <p:nvPicPr>
          <p:cNvPr id="1027" name="Picture 3" descr="C:\Users\User\Desktop\6969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3563945" cy="2500330"/>
          </a:xfrm>
          <a:prstGeom prst="rect">
            <a:avLst/>
          </a:prstGeom>
          <a:noFill/>
        </p:spPr>
      </p:pic>
      <p:pic>
        <p:nvPicPr>
          <p:cNvPr id="1028" name="Picture 4" descr="C:\Users\User\Desktop\Anon1237590576-PutinShouldBeTriedForGenocideInCh123570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15244"/>
            <a:ext cx="2857006" cy="2142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NT Root Box (Torrents) - Торренты, Фильмы, Сериалы, Кино, Музыка, Клипы, Игр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97242"/>
            <a:ext cx="7568930" cy="616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3614025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40" y="1026876"/>
            <a:ext cx="8072526" cy="5045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«Сынам Карелии»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ceremoniyapogipsh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11688"/>
            <a:ext cx="7917077" cy="544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0_ac28f_247e76d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999" y="3429000"/>
            <a:ext cx="4064001" cy="2722562"/>
          </a:xfrm>
          <a:prstGeom prst="rect">
            <a:avLst/>
          </a:prstGeom>
          <a:noFill/>
        </p:spPr>
      </p:pic>
      <p:pic>
        <p:nvPicPr>
          <p:cNvPr id="2051" name="Picture 3" descr="C:\Users\User\Desktop\0_9bf3f_5c76676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71480"/>
            <a:ext cx="3251200" cy="2438400"/>
          </a:xfrm>
          <a:prstGeom prst="rect">
            <a:avLst/>
          </a:prstGeom>
          <a:noFill/>
        </p:spPr>
      </p:pic>
      <p:pic>
        <p:nvPicPr>
          <p:cNvPr id="2052" name="Picture 4" descr="C:\Users\User\Desktop\d29189a68e0079fa7c5e311ed683cd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4581525" cy="5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285720" y="-1214470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  27 октября 1991 года президентом Чечни был избран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Джахар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Дудаев.</a:t>
            </a:r>
          </a:p>
          <a:p>
            <a:pPr>
              <a:buNone/>
            </a:pP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Рисунок 4" descr="onyc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28604"/>
            <a:ext cx="3667700" cy="564791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357158" y="-1143032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15140" y="3571876"/>
            <a:ext cx="3810027" cy="2857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4367243" cy="2500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4643438" y="642918"/>
            <a:ext cx="4500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80000"/>
                </a:solidFill>
              </a:rPr>
              <a:t>В 1991 г. Чечня провозгласила независимость и выход из состава СССР и РСФСР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3571876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30 ноября </a:t>
            </a:r>
            <a:r>
              <a:rPr lang="ru-RU" b="1" dirty="0">
                <a:solidFill>
                  <a:srgbClr val="C00000"/>
                </a:solidFill>
              </a:rPr>
              <a:t>1994 г</a:t>
            </a:r>
            <a:r>
              <a:rPr lang="ru-RU" b="1" dirty="0">
                <a:solidFill>
                  <a:srgbClr val="680000"/>
                </a:solidFill>
              </a:rPr>
              <a:t>.Президент Российской Федерации </a:t>
            </a:r>
            <a:r>
              <a:rPr lang="ru-RU" b="1" dirty="0">
                <a:solidFill>
                  <a:srgbClr val="C00000"/>
                </a:solidFill>
              </a:rPr>
              <a:t>Борис Ельцин подписал Указ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680000"/>
                </a:solidFill>
              </a:rPr>
              <a:t>«О мерах по обеспечению законности, правопорядка и общественной безопасности на территории Чеченской Республики».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357158" y="-1143032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Объединённой группировки войск (ОГВ)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428736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80000"/>
                </a:solidFill>
              </a:rPr>
              <a:t>Вступили </a:t>
            </a:r>
            <a:r>
              <a:rPr lang="ru-RU" sz="2400" b="1" dirty="0">
                <a:solidFill>
                  <a:srgbClr val="680000"/>
                </a:solidFill>
              </a:rPr>
              <a:t>на территорию Чечни. </a:t>
            </a:r>
            <a:endParaRPr lang="ru-RU" sz="2400" b="1" dirty="0" smtClean="0">
              <a:solidFill>
                <a:srgbClr val="68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680000"/>
                </a:solidFill>
              </a:rPr>
              <a:t>Войска </a:t>
            </a:r>
            <a:r>
              <a:rPr lang="ru-RU" sz="2400" b="1" dirty="0">
                <a:solidFill>
                  <a:srgbClr val="680000"/>
                </a:solidFill>
              </a:rPr>
              <a:t>были разделены на три группы и входили </a:t>
            </a:r>
            <a:r>
              <a:rPr lang="ru-RU" sz="2400" b="1" dirty="0">
                <a:solidFill>
                  <a:schemeClr val="bg1"/>
                </a:solidFill>
              </a:rPr>
              <a:t>с трёх разных </a:t>
            </a:r>
            <a:r>
              <a:rPr lang="ru-RU" sz="2400" b="1" dirty="0" smtClean="0">
                <a:solidFill>
                  <a:schemeClr val="bg1"/>
                </a:solidFill>
              </a:rPr>
              <a:t>сторон.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57222" y="3357562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</a:rPr>
              <a:t>с </a:t>
            </a:r>
            <a:r>
              <a:rPr lang="ru-RU" sz="3600" b="1" u="sng" dirty="0" smtClean="0">
                <a:solidFill>
                  <a:srgbClr val="C00000"/>
                </a:solidFill>
              </a:rPr>
              <a:t>запада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(из Северной Осетии через Ингушетию)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4000504"/>
            <a:ext cx="3857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</a:rPr>
              <a:t>с</a:t>
            </a:r>
            <a:r>
              <a:rPr lang="ru-RU" sz="3600" b="1" u="sng" dirty="0" smtClean="0">
                <a:solidFill>
                  <a:srgbClr val="C00000"/>
                </a:solidFill>
              </a:rPr>
              <a:t> северо-запада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из Моздокского района Северной Осетии, непосредственно граничащего с Чечнёй)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3636" y="3571876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с востока</a:t>
            </a:r>
          </a:p>
          <a:p>
            <a:pPr algn="ctr"/>
            <a:r>
              <a:rPr lang="ru-RU" dirty="0" smtClean="0"/>
              <a:t> </a:t>
            </a:r>
            <a:r>
              <a:rPr lang="ru-RU" sz="2400" dirty="0">
                <a:solidFill>
                  <a:schemeClr val="bg1"/>
                </a:solidFill>
              </a:rPr>
              <a:t>(с территории Дагестана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214414" y="2643182"/>
            <a:ext cx="785818" cy="64294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29454" y="2643182"/>
            <a:ext cx="892975" cy="85725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572662" y="3285330"/>
            <a:ext cx="1143008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357158" y="-1143032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97116194_harita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214686"/>
            <a:ext cx="4143404" cy="493585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428604"/>
            <a:ext cx="635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rgbClr val="C00000"/>
                </a:solidFill>
              </a:rPr>
              <a:t>31 декабря 1994 </a:t>
            </a:r>
            <a:r>
              <a:rPr lang="ru-RU" sz="4000" b="1" u="sng" dirty="0" smtClean="0">
                <a:solidFill>
                  <a:srgbClr val="C00000"/>
                </a:solidFill>
              </a:rPr>
              <a:t>года - </a:t>
            </a:r>
            <a:r>
              <a:rPr lang="ru-RU" sz="4000" b="1" dirty="0">
                <a:solidFill>
                  <a:srgbClr val="C00000"/>
                </a:solidFill>
              </a:rPr>
              <a:t>начался штурм Грозного (столицы Чечни).</a:t>
            </a:r>
          </a:p>
        </p:txBody>
      </p:sp>
      <p:pic>
        <p:nvPicPr>
          <p:cNvPr id="9" name="Рисунок 8" descr="grozniy-0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785926"/>
            <a:ext cx="5238787" cy="31432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4429124" y="4929198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 город вступили около 250 единиц бронетехники, крайне уязвимой в уличных боях.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285720" y="-1214470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>
                <a:solidFill>
                  <a:srgbClr val="680000"/>
                </a:solidFill>
              </a:rPr>
              <a:t>14 июня 1995 года</a:t>
            </a:r>
            <a:r>
              <a:rPr lang="ru-RU" dirty="0" smtClean="0"/>
              <a:t> группа чеченских боевиков во главе с полевым командиром </a:t>
            </a:r>
            <a:r>
              <a:rPr lang="ru-RU" dirty="0" smtClean="0">
                <a:solidFill>
                  <a:srgbClr val="680000"/>
                </a:solidFill>
              </a:rPr>
              <a:t>Шамилем Басаевым </a:t>
            </a:r>
            <a:r>
              <a:rPr lang="ru-RU" dirty="0" smtClean="0"/>
              <a:t>на грузовиках въехала на территорию Ставропольского края (Российская Федерация) и остановилась в городе Будённовске.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00174"/>
            <a:ext cx="4174664" cy="4429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285720" y="-1214470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ic_2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85784" y="-714404"/>
            <a:ext cx="7249121" cy="4413405"/>
          </a:xfr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357166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21 апреля 1996 года </a:t>
            </a:r>
            <a:r>
              <a:rPr lang="ru-RU" sz="1600" b="1" dirty="0" smtClean="0"/>
              <a:t>российский самолёт ДРЛО А-50, </a:t>
            </a:r>
            <a:r>
              <a:rPr lang="ru-RU" sz="1600" b="1" dirty="0"/>
              <a:t>получил приказ на </a:t>
            </a:r>
            <a:r>
              <a:rPr lang="ru-RU" sz="1600" b="1" dirty="0" smtClean="0"/>
              <a:t>взлёт.</a:t>
            </a:r>
            <a:endParaRPr lang="ru-RU" sz="1600" b="1" dirty="0"/>
          </a:p>
        </p:txBody>
      </p:sp>
      <p:pic>
        <p:nvPicPr>
          <p:cNvPr id="8" name="Рисунок 7" descr="255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071678"/>
            <a:ext cx="4951439" cy="315695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4143372" y="414338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Штурмовик Су-25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976" y="785794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Дудаев развернул </a:t>
            </a:r>
            <a:r>
              <a:rPr lang="ru-RU" sz="2000" b="1" dirty="0"/>
              <a:t>свой телефон, </a:t>
            </a:r>
            <a:r>
              <a:rPr lang="ru-RU" sz="2000" b="1" dirty="0" smtClean="0"/>
              <a:t>когда связывался </a:t>
            </a:r>
            <a:r>
              <a:rPr lang="ru-RU" sz="2000" b="1" dirty="0"/>
              <a:t>с </a:t>
            </a:r>
            <a:r>
              <a:rPr lang="ru-RU" sz="2000" b="1" dirty="0" smtClean="0"/>
              <a:t> Константином Боровым.</a:t>
            </a:r>
          </a:p>
          <a:p>
            <a:r>
              <a:rPr lang="ru-RU" sz="2000" b="1" dirty="0" smtClean="0"/>
              <a:t>Сигнал был </a:t>
            </a:r>
            <a:r>
              <a:rPr lang="ru-RU" sz="2000" b="1" dirty="0" err="1" smtClean="0"/>
              <a:t>перехачен</a:t>
            </a:r>
            <a:r>
              <a:rPr lang="ru-RU" sz="2000" b="1" dirty="0" smtClean="0"/>
              <a:t> и вычислено место нахождения  Дудаева.</a:t>
            </a:r>
            <a:endParaRPr lang="ru-RU" sz="2000" b="1" dirty="0"/>
          </a:p>
        </p:txBody>
      </p:sp>
      <p:sp>
        <p:nvSpPr>
          <p:cNvPr id="11" name="Выгнутая вправо стрелка 10"/>
          <p:cNvSpPr/>
          <p:nvPr/>
        </p:nvSpPr>
        <p:spPr>
          <a:xfrm rot="16499454">
            <a:off x="5170801" y="-557303"/>
            <a:ext cx="714348" cy="2000264"/>
          </a:xfrm>
          <a:prstGeom prst="curvedLeftArrow">
            <a:avLst>
              <a:gd name="adj1" fmla="val 21904"/>
              <a:gd name="adj2" fmla="val 140006"/>
              <a:gd name="adj3" fmla="val 279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60000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731134">
            <a:off x="8226593" y="2410288"/>
            <a:ext cx="714348" cy="2000264"/>
          </a:xfrm>
          <a:prstGeom prst="curvedLeftArrow">
            <a:avLst>
              <a:gd name="adj1" fmla="val 67738"/>
              <a:gd name="adj2" fmla="val 100265"/>
              <a:gd name="adj3" fmla="val 5486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6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56" y="3857628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самолёты достигли цели, по кортежу было выпущено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ракеты,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которых попала прямо в цель.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1641051">
            <a:off x="3611537" y="5018142"/>
            <a:ext cx="1984399" cy="57150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0034" y="478632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Дудаев был убит.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322859b6a0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285720" y="-1214470"/>
            <a:ext cx="10099740" cy="7599410"/>
          </a:xfrm>
          <a:prstGeom prst="trapezoid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32C1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6aaeab054a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3286124"/>
            <a:ext cx="8105775" cy="3390900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2918"/>
            <a:ext cx="9144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В августе 1996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отряды боевиков, перешли в наступление  и отбили у федеральных войск город Грозный.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После этого в г. Хасавюрт  были подписаны соглашения, предусматривавшие вывод федеральных войск с территории Чечни и проведение демократических выборов.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Новое чеченское руководство, возглавленное президентом А. Масхадовым расценили договор как фактическое признание независимости Чечни.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655</TotalTime>
  <Words>407</Words>
  <Application>Microsoft Office PowerPoint</Application>
  <PresentationFormat>Экран (4:3)</PresentationFormat>
  <Paragraphs>40</Paragraphs>
  <Slides>28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Слайд 1</vt:lpstr>
      <vt:lpstr>ПЕРВАЯ ЧЕЧЕНСКАЯ ВОЙНА</vt:lpstr>
      <vt:lpstr>Слайд 3</vt:lpstr>
      <vt:lpstr>Слайд 4</vt:lpstr>
      <vt:lpstr>Объединённой группировки войск (ОГВ)</vt:lpstr>
      <vt:lpstr>Слайд 6</vt:lpstr>
      <vt:lpstr>Слайд 7</vt:lpstr>
      <vt:lpstr>Слайд 8</vt:lpstr>
      <vt:lpstr>Слайд 9</vt:lpstr>
      <vt:lpstr>Слайд 10</vt:lpstr>
      <vt:lpstr>Уничтоженная российская БМП в Грозном, январь 1995 года.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Авксентьев Иван Александрович 1981-2000 годы</vt:lpstr>
      <vt:lpstr>Морозов Денис Александрович 1981-2000 годы</vt:lpstr>
      <vt:lpstr>Пеккоев Алексей Анатольевич 1981-2000 годы</vt:lpstr>
      <vt:lpstr>Слайд 22</vt:lpstr>
      <vt:lpstr>Слайд 23</vt:lpstr>
      <vt:lpstr>Слайд 24</vt:lpstr>
      <vt:lpstr>Слайд 25</vt:lpstr>
      <vt:lpstr>Памятник «Сынам Карелии»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Овдмтдвыль</dc:title>
  <dc:creator>Линия тока</dc:creator>
  <cp:lastModifiedBy>User</cp:lastModifiedBy>
  <cp:revision>63</cp:revision>
  <dcterms:created xsi:type="dcterms:W3CDTF">2013-11-10T09:33:22Z</dcterms:created>
  <dcterms:modified xsi:type="dcterms:W3CDTF">2014-12-10T10:50:52Z</dcterms:modified>
</cp:coreProperties>
</file>